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5D33F-204B-4852-7085-638926BDE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A17995-EC0B-F647-797E-0D7379FF2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3CBAF-CFC6-B49B-3C1B-04FDB9A2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7FA64B-7F15-44DB-4DB6-72FE168D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99A8C-4ED7-48E2-91A2-A265186A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56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A5D2D-3C62-21A9-053E-469EBCFA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B84967F-29B5-AFC8-9AA0-225F2559D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9B0767-AE9E-50B8-E41C-2018A023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C388C-A988-E8AC-E72E-E02EF4C5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C5922B-C8C1-8672-1074-3DFA17A9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0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FF6979-C059-957C-3A84-0331121AB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179515-C05D-666E-03BE-0053BE45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0AEF18-F79E-0B45-C3FE-0171390F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3A6D9-608F-1FA3-FB09-98EC488C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D1D6D-357E-B58F-3554-1772CCE9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68BE1-21A4-2765-CD75-AFE2C965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7A059E-2917-3367-3F0D-C61F9EE63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C1DAA0-730A-00F6-884B-37013C01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356C25-5277-39EA-2680-55DBDE74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081B75-DD31-E14F-3B12-1A275677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18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0E20A-82B6-9D2A-F506-05F5432B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C62A2E-F842-2B1A-4F85-76E6226A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2A7CB-D6F0-95EB-8223-977D5790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5478A7-2077-1F48-EF0D-B8124371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792DD-2BEC-1B25-F6E3-3A4324FA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93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FEE68C-A08F-2715-C6A1-F6776E38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1B5AE6-AD27-2E75-70F9-5AFF2E4F2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C4A9E3-829B-2B91-D59F-A505ADFE6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ABA110-E34C-2A6D-BFE2-118C6E75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072CF9-1040-FF25-759F-B0253167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29F1A8-5677-1A4C-E3DB-40F1EE13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0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660EE-91B6-F77D-557D-8620856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8BAD05-613B-115E-CF65-15640B82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F45B84-B001-DB79-9CDD-1E46E205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AC4EA61-816B-0EFD-83CE-A7D045231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D80986-6089-0576-0D51-49B9591B1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5FE1C0-002B-F196-1CF3-4826869C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D3FD31-4A88-43C3-5168-5C6D992F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8624D6-C839-E324-ABB6-8F2573AF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4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AD091-F98F-3A07-DDCA-5AFA31AD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FFA908-F0D2-A9D1-FC80-3BF25594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1F05DE-0B43-39E5-1705-14F4F9D6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615D5-C29F-26C1-07AE-70D82C6D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0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7FA40A-FA44-B670-94BB-0CD61732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32B5A5-F635-77E0-BD60-E909A684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FB3EE-5F5C-E4D1-B3AC-C3B4D5F3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6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7241E-BE68-F690-B1A7-116ED02C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18E3A1-7162-FDB9-8708-B21F38EB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8BA4A7-DB35-D799-74F8-DF399789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CF8262-D398-8228-3584-BD8EF79F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9F0FC6-3B79-1423-2DD3-E5A21097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4509A5-0F46-6CE2-7306-1C698139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73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F5C96-560D-EA3F-98CC-5F99F4F2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5E3D6F-A2D3-700C-A871-F85BE5A9E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A63FFD-8FDB-7FC7-A019-A8F8E78ED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50DB79-61D0-3BD2-4E42-029C9A8D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313F16-5012-5357-9479-2A96B748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043CA7-378F-A5B6-3AD2-4C26ED38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2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804E32A-54C2-6A1D-51D3-7D3859D8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56B64B-3FBF-C234-4014-C828B9E4A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50B2F6-1F26-2F8B-BA72-5D44E0B0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B1FD48-E16C-48FC-B90B-6DD66D19709B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DC4D9-5285-5C4D-03B8-73B21D71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8429A9-172C-59BB-E969-877950B39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365F6-4999-4637-894E-DD25F8638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6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976CF-D256-F4D2-7B61-BDAFCBC42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755013-E0EF-566D-690F-126AB768F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BA24ABA7-59C4-2211-FBAE-BC61E8157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09964" y="525780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UIL PROVINCIALE PISA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Via </a:t>
            </a:r>
            <a:r>
              <a:rPr lang="it-IT" b="1" dirty="0" err="1" smtClean="0">
                <a:solidFill>
                  <a:srgbClr val="FFFF00"/>
                </a:solidFill>
              </a:rPr>
              <a:t>Cisanello</a:t>
            </a:r>
            <a:r>
              <a:rPr lang="it-IT" b="1" dirty="0" smtClean="0">
                <a:solidFill>
                  <a:srgbClr val="FFFF00"/>
                </a:solidFill>
              </a:rPr>
              <a:t> 145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E-mail:pisa@uilscuola.it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2ADE-33D4-E6CE-1E3D-1467380F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B64EC-7298-A880-EAEB-8454A61D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B5E912-B9D9-7664-FCDC-ABB8FB9BC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9AAB895C-8388-A3BF-3BD7-1851A5C5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C17FF1-3F91-B089-9DEF-4D0EE8F84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E9358-865A-2934-8039-3E0437708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B7EAE-7EDB-FAF0-9B34-3043E206B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BB0672-8159-2E17-C733-FAC7AF9B7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64ED7B06-FD02-D620-C759-D15CA075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B29983-9488-6191-E385-B891006E0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3A992-0D78-0323-7557-2571FF164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1226D-F964-005A-09B8-7C92444A8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BD07A1-D491-9F01-DABC-DEF350830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CADC92E0-60CA-454C-976F-415EAEF37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34913A-6182-4D34-0C3F-17F441E4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D745A-7EB5-CA7A-9B33-784A2C99D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76254-B3CE-0999-6271-864D2E334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EC2349-84D1-4804-B153-1ADD025F8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233ABFA3-053E-ADBC-F364-7C0B006E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89D20F3-A071-5247-9781-8651D936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0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510CE-07C3-CE86-E3D5-1D6B0F8A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BBFCC-8237-AF6E-E9A7-FA6AEB074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C61567-2A9F-7254-6A45-0343AA48F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ABB42940-B95A-D240-7EED-510C2C9B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D21AA7-EE4C-4006-3ACE-9B4AD17C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09964" y="5257800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UIL PROVINCIALE PISA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Via </a:t>
            </a:r>
            <a:r>
              <a:rPr lang="it-IT" b="1" dirty="0" err="1" smtClean="0">
                <a:solidFill>
                  <a:srgbClr val="FFFF00"/>
                </a:solidFill>
              </a:rPr>
              <a:t>Cisanello</a:t>
            </a:r>
            <a:r>
              <a:rPr lang="it-IT" b="1" dirty="0" smtClean="0">
                <a:solidFill>
                  <a:srgbClr val="FFFF00"/>
                </a:solidFill>
              </a:rPr>
              <a:t> 145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E-mail:pisa@uilscuola.it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0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A63D7-0CE8-5F4B-A889-FFE81E2AA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C7A81-319E-AE2E-6D5B-37EBFB8C0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321866-A31F-EE3F-6224-83C71D3CF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A295E67F-D657-9515-3A45-6CBDF4F9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CD3516-C3F5-E6CB-B0A6-865CF0EC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5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1782-EC27-AFD2-6F2B-4E0343E7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4632E-49D6-D81F-4AD9-146954163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FF59AD-C13F-47BE-6AEC-0E2E694DA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2DD2B459-2BB9-231C-7434-5DF026D8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EDCFDD-F78A-94DF-2CD4-FC29BBADF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7A9C-E986-C36B-B2F9-6B199DAB3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FAD5A-4778-8BE2-3E6E-EB675E01B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21B520-F8EB-A32C-5EF6-F28B7C09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854794B1-64F2-B28D-0530-6482FBA95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BAD784-DE42-0CE7-DA99-69ABDA06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A3C99-F592-6AA9-596C-B79BF1D97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44BC9-16E3-28B8-7E53-1EABED78A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EE6FE8-F13C-6564-F912-C62292FBF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26077FC7-C4AE-4ECD-5816-97346DC3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880A1C3-14F0-024C-B081-E2A05A6FC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45D72-F055-4E33-6CA5-6C6F92A84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03CCB-C645-F8FD-C91F-364B1969B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C178322-6118-C0ED-AB4E-440C1E84E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59A1AA0D-FA82-8782-5C8B-8202F1BC5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5D583FA9-CA99-0F5D-AD9D-99D6FCFCA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BA48A75-03FD-A2D9-C5B7-64F4B6D5C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1A98-D2FE-8EAC-F85F-E6A2ABA6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61A2A-EACD-0F28-93D1-3802CF7E7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763B33-AD33-B5F6-6093-9F77ED9A5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CC66BE5C-EB1B-5BE0-52D0-62067F390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6514CC-BAD7-9918-9EB7-DC38D7CF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3A052-423C-9F05-3F0E-8D8F064E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BDC0A-4076-ECF9-2FE6-92DE01F88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BEF341-DFE1-59C8-8802-07C5FC02F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4E07DCEF-B2AA-B2D9-2BC3-9125F2E5D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, Marchio&#10;&#10;Il contenuto generato dall'IA potrebbe non essere corretto.">
            <a:extLst>
              <a:ext uri="{FF2B5EF4-FFF2-40B4-BE49-F238E27FC236}">
                <a16:creationId xmlns:a16="http://schemas.microsoft.com/office/drawing/2014/main" id="{E3A39E5E-9D6E-B46B-4D8C-BAE7752A3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6328" y="583969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UIL PROVINCIALE PISA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Via </a:t>
            </a:r>
            <a:r>
              <a:rPr lang="it-IT" b="1" dirty="0" err="1" smtClean="0">
                <a:solidFill>
                  <a:srgbClr val="FFFF00"/>
                </a:solidFill>
              </a:rPr>
              <a:t>Cisanello</a:t>
            </a:r>
            <a:r>
              <a:rPr lang="it-IT" b="1" dirty="0" smtClean="0">
                <a:solidFill>
                  <a:srgbClr val="FFFF00"/>
                </a:solidFill>
              </a:rPr>
              <a:t> 145</a:t>
            </a:r>
          </a:p>
          <a:p>
            <a:r>
              <a:rPr lang="it-IT" b="1" dirty="0" err="1" smtClean="0">
                <a:solidFill>
                  <a:srgbClr val="FFFF00"/>
                </a:solidFill>
              </a:rPr>
              <a:t>E-mail:pisa@uilscuola.it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E2D1-2DF0-46A0-48E7-1F1655D3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556CB-5C9D-5EEF-452B-1A4FC9A3D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6B5F5F-DA9C-E4D3-C63A-A11D2556D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Caratte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37B21C1C-97A4-ABFC-4909-2A177E65A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7A4CEF6-19EA-C77C-BFA4-27D97930D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7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Riggio</dc:creator>
  <cp:lastModifiedBy>Admin</cp:lastModifiedBy>
  <cp:revision>2</cp:revision>
  <dcterms:created xsi:type="dcterms:W3CDTF">2025-11-10T08:25:32Z</dcterms:created>
  <dcterms:modified xsi:type="dcterms:W3CDTF">2025-11-10T11:54:35Z</dcterms:modified>
</cp:coreProperties>
</file>